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2" r:id="rId4"/>
    <p:sldId id="323" r:id="rId5"/>
    <p:sldId id="335" r:id="rId6"/>
    <p:sldId id="336" r:id="rId7"/>
    <p:sldId id="352" r:id="rId8"/>
    <p:sldId id="353" r:id="rId9"/>
    <p:sldId id="354" r:id="rId10"/>
    <p:sldId id="288" r:id="rId11"/>
    <p:sldId id="289" r:id="rId12"/>
    <p:sldId id="303" r:id="rId13"/>
    <p:sldId id="304" r:id="rId14"/>
    <p:sldId id="325" r:id="rId15"/>
    <p:sldId id="355" r:id="rId16"/>
    <p:sldId id="340" r:id="rId17"/>
    <p:sldId id="284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232"/>
    <a:srgbClr val="2C2F31"/>
    <a:srgbClr val="FFFFFF"/>
    <a:srgbClr val="404040"/>
    <a:srgbClr val="ED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56692-878A-40A2-AC15-0537243E0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A32010-E1B4-4445-9D4A-E8E8F5983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CDDA56-09CD-4B33-90DF-2BC2593A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02.11.2020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44762D-1AE2-491D-BCF0-D19B631F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E323CD-B657-4F42-8F78-496C9EC2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4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06D4-A13B-49CD-AAE8-D26970EC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60BBD6-E72D-4312-8941-4F119B505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AEB8A-D17B-4A2F-BD3C-C52264CE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02.11.2020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F61CB4-B19D-4D55-BDFA-DC69FBD5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DBF2A0-02B5-4C45-9B9E-74464811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52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2BAB12-CDB7-44A1-937B-7B20A112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08F66B-A1E3-4C29-9DCB-7CD9342C9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A16294-CB58-4402-A330-67D9B0F3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02.11.2020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09F5E-C732-40CE-A32B-15D69BFBA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397A3F-A40E-4918-A2AC-136EFF39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97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7A75E-08EE-4147-8463-A0C2E278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B558DD-EDC3-4838-A161-FF71F0AEB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1BB9A4-0FC2-4C41-BE73-D55C7C71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02.11.2020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3C466-FA68-44DD-9EE5-FEBA1EE1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2C0FA2-A100-481E-B701-C249211FE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57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861F5-209B-4EBE-AF73-9D40A4C3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A8BB2C-A0E2-4E87-A49A-0A4BA4E0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BCCAD7-5502-45FE-A301-FF1B335C9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02.11.2020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683A3-A269-46BD-BBC4-2D442A025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32E26-6228-4677-A15B-22316BFD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76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40A16-DCDA-43AA-98D7-4ADDCE23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6B00A6-2898-47E3-A3E1-6F3634CC2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74387F-1587-467E-8716-B4782454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99BCA3-DC3A-445B-B4AE-79959AF1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02.11.2020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4DB866-F4B5-4A62-95F5-236A14C8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EEC558-BBE2-4AC7-851F-DF6A3B07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857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ECFC9-54B1-4DD1-AF19-CBF4948D6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225FB9-A790-4357-8F0F-038BC708A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41568F-82D4-45BB-BC34-6B5818F06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79AB4B-4D18-4E29-B947-EDCB5586D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D9B2C09-20CF-4FAF-ABBA-E4763BC45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9281AA-3F67-437E-8360-BFFEC13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02.11.2020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B9DB72-E9E9-4E9C-9F42-626B098B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FB1D47-67FD-41A0-B15D-61B94D68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06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F4DEC-C443-40E9-8EC9-6C8B3A00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CE7727A-6594-4473-9745-6B5BDD35D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02.11.2020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FEB757-2981-4EB5-A657-E109E539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CB886B-C77D-4C30-B515-70544B4D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21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BABBD72-1A45-4069-BF8D-8AFEEE4D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02.11.2020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49F708-F160-4FBA-90D2-9DC6E247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C3C2F4-8A9A-4B0D-BC3C-4C9BA61D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56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4D649-10E0-451C-88E0-890149DB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171EC2-53F0-4FB1-9DA9-9703B50CD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DAC66F-E262-44A6-B949-7E284C702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513BA3-ECA5-4B43-BBEB-1A110841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02.11.2020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67E6D5-879B-46A1-8E86-2515898D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9A3CAB-13E5-4DD9-B7FC-7C9C3D1C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23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76FFC-81C0-4F63-A65A-711ACBF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BDEA06C-8837-4590-B4C1-060D697B1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AC655A-99A2-48A0-B7DB-C9689212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124973-E68F-4B37-8CA0-03D4D701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02.11.2020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4980F5-01CB-4E6A-931A-7BDB132D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1A6445-C7E4-43B4-91AC-AD88D1BB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59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7F4D8-98E2-46B8-A2AB-E53D516B5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35C36A-4CD9-4A28-A308-74C0EC29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864AE-B745-459F-A7CB-96503878B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9135C-727D-41CD-9231-50A61DAA32EE}" type="datetimeFigureOut">
              <a:rPr lang="ru-RU" smtClean="0"/>
              <a:t>02.11.2020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50117A-159C-4F5B-B82E-F3A22427E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686F93-3239-47C0-9802-876300D35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5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A2059B-9AA8-4556-BFF1-F19CE7FD1A3E}"/>
              </a:ext>
            </a:extLst>
          </p:cNvPr>
          <p:cNvSpPr txBox="1"/>
          <p:nvPr/>
        </p:nvSpPr>
        <p:spPr>
          <a:xfrm>
            <a:off x="717698" y="1684335"/>
            <a:ext cx="10756603" cy="1744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Проект 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«</a:t>
            </a: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Кондитерский клуб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»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Итоги спринта №</a:t>
            </a:r>
            <a:r>
              <a:rPr lang="en-US" sz="40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8</a:t>
            </a:r>
            <a:endParaRPr lang="ru-RU" sz="4000" spc="300" dirty="0">
              <a:solidFill>
                <a:schemeClr val="accent2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800" spc="3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83EF6FD-8741-4E99-836B-BA1256D0BE0C}"/>
              </a:ext>
            </a:extLst>
          </p:cNvPr>
          <p:cNvSpPr txBox="1"/>
          <p:nvPr/>
        </p:nvSpPr>
        <p:spPr>
          <a:xfrm>
            <a:off x="717698" y="3652417"/>
            <a:ext cx="10756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1" dirty="0">
                <a:solidFill>
                  <a:srgbClr val="FFFFFF"/>
                </a:solidFill>
                <a:latin typeface="Trebuchet MS" panose="020B0603020202020204" pitchFamily="34" charset="0"/>
              </a:rPr>
              <a:t>Шарафетдинов В., Кваша Д., Червяков С., Овчинников Л., Хмелёв Н., Соколова Т. 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Y2</a:t>
            </a:r>
            <a:r>
              <a:rPr lang="ru-RU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4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34</a:t>
            </a:r>
            <a:endParaRPr lang="ru-RU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811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Frontend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КВАША Д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8937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4777810" y="350479"/>
            <a:ext cx="7961745" cy="1601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Реализация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Клиентского функционала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6182722" y="3429000"/>
            <a:ext cx="5151920" cy="27467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 функционал входа и выхода пользователя (с запоминанием токена)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Устранены ошибки в  разработанном ранее функционале</a:t>
            </a:r>
          </a:p>
        </p:txBody>
      </p:sp>
      <p:pic>
        <p:nvPicPr>
          <p:cNvPr id="1031" name="Picture 7" descr="React Logo PNG Transparent &amp; SVG Vector - Freebie Supply">
            <a:extLst>
              <a:ext uri="{FF2B5EF4-FFF2-40B4-BE49-F238E27FC236}">
                <a16:creationId xmlns:a16="http://schemas.microsoft.com/office/drawing/2014/main" id="{9F462136-5298-473A-B487-7CE7739B3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516923" cy="351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0C6EDC-4CFE-4A21-9094-555EB2F38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4"/>
          <a:stretch/>
        </p:blipFill>
        <p:spPr bwMode="auto">
          <a:xfrm>
            <a:off x="-1" y="3516922"/>
            <a:ext cx="3516923" cy="184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064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TEST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ОВЧИННИКОВ Л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8751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524525" y="1004630"/>
            <a:ext cx="4897101" cy="818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Тестирование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854F48-D944-48E3-847B-7F94312C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71957" cy="372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B55C98-AC97-4354-ADE1-691393D09974}"/>
              </a:ext>
            </a:extLst>
          </p:cNvPr>
          <p:cNvSpPr txBox="1"/>
          <p:nvPr/>
        </p:nvSpPr>
        <p:spPr>
          <a:xfrm>
            <a:off x="6021204" y="2710168"/>
            <a:ext cx="5903742" cy="35218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Протестировано методом белого ящика: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Авторизация заблокированного пользователя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Смена пароля пользователя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Численное ограничение на стадии приготовления, ингредиенты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 теги к рецепту</a:t>
            </a:r>
          </a:p>
        </p:txBody>
      </p:sp>
    </p:spTree>
    <p:extLst>
      <p:ext uri="{BB962C8B-B14F-4D97-AF65-F5344CB8AC3E}">
        <p14:creationId xmlns:p14="http://schemas.microsoft.com/office/powerpoint/2010/main" val="4260362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420878" y="419211"/>
            <a:ext cx="5633814" cy="19188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Вход под заблокированным пользователем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AF345A-3F4E-4BAD-BC5F-4862CC9F7A4E}"/>
              </a:ext>
            </a:extLst>
          </p:cNvPr>
          <p:cNvSpPr txBox="1"/>
          <p:nvPr/>
        </p:nvSpPr>
        <p:spPr>
          <a:xfrm>
            <a:off x="7041559" y="3504345"/>
            <a:ext cx="4392451" cy="13863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SQL-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скрипт блокировки пользователя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POST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-запрос авторизации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84A17F-F0DB-4E97-AF68-F2FD6187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3046"/>
            <a:ext cx="5964710" cy="74558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64A21F4-3574-4129-A875-C9A354452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4729"/>
            <a:ext cx="5896798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5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7458863" y="514880"/>
            <a:ext cx="4392451" cy="8890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Смена пароля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AF345A-3F4E-4BAD-BC5F-4862CC9F7A4E}"/>
              </a:ext>
            </a:extLst>
          </p:cNvPr>
          <p:cNvSpPr txBox="1"/>
          <p:nvPr/>
        </p:nvSpPr>
        <p:spPr>
          <a:xfrm>
            <a:off x="7458862" y="3200424"/>
            <a:ext cx="4392451" cy="18780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Токен авторизации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POST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-запрос авторизации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Response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54C9A2-A080-42E6-BAAF-BD344B2E8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993125" cy="1918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C13A10-ED8C-41CB-A958-75578C739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2103145"/>
            <a:ext cx="6993125" cy="474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48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77064" y="289470"/>
            <a:ext cx="5314936" cy="27629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Проверка численных ограничений рецепта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D6C37-9F24-4B01-B1E3-3892E427A756}"/>
              </a:ext>
            </a:extLst>
          </p:cNvPr>
          <p:cNvSpPr txBox="1"/>
          <p:nvPr/>
        </p:nvSpPr>
        <p:spPr>
          <a:xfrm>
            <a:off x="7867203" y="3805624"/>
            <a:ext cx="3395001" cy="18193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JSON-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создание рецепта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GET-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сервер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AA7B8E-14A8-4AC7-9BDB-E34A80F51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4312764" cy="6858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6DD205-3E42-4149-A91B-242C73FE2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764" y="2475259"/>
            <a:ext cx="2636676" cy="438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40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A70065-BE07-404A-9128-07BA6C8C0EB8}"/>
              </a:ext>
            </a:extLst>
          </p:cNvPr>
          <p:cNvSpPr txBox="1"/>
          <p:nvPr/>
        </p:nvSpPr>
        <p:spPr>
          <a:xfrm>
            <a:off x="2267438" y="2145940"/>
            <a:ext cx="7657123" cy="27980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6000" spc="25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СПАСИБО ЗА ВНИМАНИЕ</a:t>
            </a:r>
            <a:endParaRPr lang="en-US" sz="6000" spc="25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932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71121" y="3597813"/>
            <a:ext cx="4592524" cy="15650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Backend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ШАРАФЕТДИНОВ В.</a:t>
            </a:r>
            <a:endParaRPr lang="en-US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303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85818" y="0"/>
            <a:ext cx="6787083" cy="13824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Функционал серверной части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644067" y="1617263"/>
            <a:ext cx="6088388" cy="45443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Запрещена авторизация блокированных пользователей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 механизм смены пароля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Установлены проверки на количество стадий приготовления, ингредиентов и тегов для рецепта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Исходный код доступен по ссылке: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https://github.com/o0VyacheslavSharafetdinov0o/ConfectioneryProject/tree/master/Backend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00CB16-9377-4050-9AD9-B4944259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4526"/>
            <a:ext cx="4851790" cy="272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407ADC-3C63-440F-B19B-14EF7B53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1790" cy="32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49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688134" y="576776"/>
            <a:ext cx="6405392" cy="17443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Авторизация пользователей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49EBD3-0C9B-481C-B3C8-5FF6C0560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9742"/>
            <a:ext cx="12192000" cy="373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9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7008067" y="521072"/>
            <a:ext cx="4440702" cy="8440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Смена пароля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4E58A-68C7-4474-8845-C97C958A5323}"/>
              </a:ext>
            </a:extLst>
          </p:cNvPr>
          <p:cNvSpPr txBox="1"/>
          <p:nvPr/>
        </p:nvSpPr>
        <p:spPr>
          <a:xfrm>
            <a:off x="7008068" y="1650519"/>
            <a:ext cx="4440701" cy="13137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данных запроса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Обработчик запроса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B678A9-56D5-4C7A-AC4B-63852FC8C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5134"/>
            <a:ext cx="6030405" cy="18845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33900E-143D-48D2-9F2E-1646E9710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429001"/>
            <a:ext cx="1024377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93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556738" y="334107"/>
            <a:ext cx="6438217" cy="27326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Количественные ограничения на данные рецепта (1)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2FF06-1876-431A-94AA-8157615C9EE1}"/>
              </a:ext>
            </a:extLst>
          </p:cNvPr>
          <p:cNvSpPr txBox="1"/>
          <p:nvPr/>
        </p:nvSpPr>
        <p:spPr>
          <a:xfrm>
            <a:off x="8775846" y="4670349"/>
            <a:ext cx="3219109" cy="865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данных рецепта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A9AD6D-29AD-48F3-88E4-7365F4D89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8677"/>
            <a:ext cx="8384345" cy="350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30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887272" y="334107"/>
            <a:ext cx="6438217" cy="27467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Количественные ограничения на данные рецепта (2)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2FF06-1876-431A-94AA-8157615C9EE1}"/>
              </a:ext>
            </a:extLst>
          </p:cNvPr>
          <p:cNvSpPr txBox="1"/>
          <p:nvPr/>
        </p:nvSpPr>
        <p:spPr>
          <a:xfrm>
            <a:off x="6560343" y="4276715"/>
            <a:ext cx="5092074" cy="12471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данных рецепта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EFA52B-6D44-4C60-975A-8241A7E3C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0700"/>
            <a:ext cx="58483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05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887272" y="334107"/>
            <a:ext cx="6438217" cy="27467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Количественные ограничения на данные рецепта (3)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2FF06-1876-431A-94AA-8157615C9EE1}"/>
              </a:ext>
            </a:extLst>
          </p:cNvPr>
          <p:cNvSpPr txBox="1"/>
          <p:nvPr/>
        </p:nvSpPr>
        <p:spPr>
          <a:xfrm>
            <a:off x="6560343" y="4276715"/>
            <a:ext cx="5092074" cy="12471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данных рецепта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102B43-53C5-4A6F-A8E9-3DA83A404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51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887272" y="334107"/>
            <a:ext cx="6438217" cy="27467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Количественные ограничения на данные рецепта (</a:t>
            </a:r>
            <a:r>
              <a:rPr lang="en-US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4</a:t>
            </a: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7CBBF7-5059-4951-A243-45C90EE8A6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1"/>
          <a:stretch/>
        </p:blipFill>
        <p:spPr>
          <a:xfrm>
            <a:off x="0" y="3080826"/>
            <a:ext cx="7385538" cy="3767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360A1E-43DA-4AB7-B455-8BCD84BC3D8F}"/>
              </a:ext>
            </a:extLst>
          </p:cNvPr>
          <p:cNvSpPr txBox="1"/>
          <p:nvPr/>
        </p:nvSpPr>
        <p:spPr>
          <a:xfrm>
            <a:off x="8245959" y="4531661"/>
            <a:ext cx="3219109" cy="865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данных рецепта</a:t>
            </a:r>
          </a:p>
        </p:txBody>
      </p:sp>
    </p:spTree>
    <p:extLst>
      <p:ext uri="{BB962C8B-B14F-4D97-AF65-F5344CB8AC3E}">
        <p14:creationId xmlns:p14="http://schemas.microsoft.com/office/powerpoint/2010/main" val="33699542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3010</TotalTime>
  <Words>218</Words>
  <Application>Microsoft Office PowerPoint</Application>
  <PresentationFormat>Широкоэкранный</PresentationFormat>
  <Paragraphs>45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Bahnschrift</vt:lpstr>
      <vt:lpstr>Calibri</vt:lpstr>
      <vt:lpstr>Calibri Light</vt:lpstr>
      <vt:lpstr>Trebuchet MS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Шарафетдинов Вячеслав Алексеевич</cp:lastModifiedBy>
  <cp:revision>208</cp:revision>
  <dcterms:created xsi:type="dcterms:W3CDTF">2020-03-27T17:11:31Z</dcterms:created>
  <dcterms:modified xsi:type="dcterms:W3CDTF">2020-11-02T13:21:17Z</dcterms:modified>
</cp:coreProperties>
</file>